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7" r:id="rId2"/>
    <p:sldId id="264" r:id="rId3"/>
    <p:sldId id="265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F21D366-7321-4E9E-B471-1AF82A17AE44}">
          <p14:sldIdLst>
            <p14:sldId id="257"/>
            <p14:sldId id="264"/>
            <p14:sldId id="26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29CFA"/>
    <a:srgbClr val="F6BFA0"/>
    <a:srgbClr val="00FF00"/>
    <a:srgbClr val="6699FF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2203" autoAdjust="0"/>
  </p:normalViewPr>
  <p:slideViewPr>
    <p:cSldViewPr snapToGrid="0" showGuides="1">
      <p:cViewPr varScale="1">
        <p:scale>
          <a:sx n="79" d="100"/>
          <a:sy n="79" d="100"/>
        </p:scale>
        <p:origin x="1752" y="29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D81A67-A27B-4083-940C-241E42A8E894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40D86D-1409-43B0-8811-9A559436DA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7556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AFB55F-6A40-4B48-8E84-03104FFED20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6538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1D534B-A6AF-65FD-E801-6AA58D9D78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B2731D-7764-B810-4DE6-EFEC6FF671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6B64FF-4361-8A20-8632-A7357C4E5F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95F23-F574-4C00-9B25-D94C8E69B068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4259B1-BCF5-E9E4-5DC1-A0E7FB34BF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2078E0-C2F7-7889-A85C-AEB7F30C5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CDEE8-9725-4AC1-A531-F3EF2425F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3355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0C5DC-6526-8DE1-FD88-D04D33392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BDF879-56A4-E5E8-0C9C-6B1CFBABC8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7FA286-1207-DBA2-EA14-1A5B1DF49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95F23-F574-4C00-9B25-D94C8E69B068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2D0F58-DE4D-21AA-7FBF-5E6395FA3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CA1BC4-3E61-F68B-63AA-A46453EF1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CDEE8-9725-4AC1-A531-F3EF2425F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6967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20935F9-8F87-75E1-FD10-0D2519C7AF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E6B2D0-EDCD-04ED-374A-DD406C0DF6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781ED0-C0A0-A33C-BF28-ACF1E442E0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95F23-F574-4C00-9B25-D94C8E69B068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87E4BA-3647-8657-5F57-15CEC51BB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9C67EA-5E3D-41B7-F8BB-EF7B5CD40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CDEE8-9725-4AC1-A531-F3EF2425F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3818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862129-36EC-F59A-E517-4AE8C0F426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EB90D9-C1D5-53E2-6F3E-B5D41EE977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7264F9-DAD5-4879-8AB1-37BF95F40D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95F23-F574-4C00-9B25-D94C8E69B068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055842-F7DB-7A7D-1C0E-AFFCBC86C8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A319B0-0BDE-6FEA-C9CE-9D47CC287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CDEE8-9725-4AC1-A531-F3EF2425F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4685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C97F7-76ED-7011-F138-E869A5247E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70DBCF-9801-0CD0-80D6-3F447D7476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EBA715-0CC9-5B9C-18CF-61BDF80E6C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95F23-F574-4C00-9B25-D94C8E69B068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43B509-CF39-AD98-5B9F-6F587A46A3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74C96F-9DB3-A7C7-7684-A6D19B1EC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CDEE8-9725-4AC1-A531-F3EF2425F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09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52573-6F50-BDB4-D64E-0EA61F6F0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B447B1-2CE0-DD8E-6AA7-1D71BCB169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EBAA8E-0111-1C0D-1995-BAF9D0B4D8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DEFB7E-2F96-B516-E4C4-FE880B92D6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95F23-F574-4C00-9B25-D94C8E69B068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54C964-F35F-1C34-CFF5-6D2BE76B6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C37BFC-C04F-FDE7-1C5E-0E27EDE85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CDEE8-9725-4AC1-A531-F3EF2425F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996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6093F-8967-AE7C-5F1B-469F7B5F4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441410-333F-199D-FAEF-B7E8E22416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8F0024-0881-46A2-51B7-982D4F4C52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722088-D942-59C3-B01C-15738ADE28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0CCBFD-239F-B16A-FB41-D184A81137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5ABE7A7-F321-1F82-486C-8401595585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95F23-F574-4C00-9B25-D94C8E69B068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027A04-391E-89F7-BFFA-811FB328D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236C0C-4462-0CE6-C0CF-4B724D6B4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CDEE8-9725-4AC1-A531-F3EF2425F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247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00ED1-E045-5879-2239-6CF5C404E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D1E778-7F1D-EF5E-EEF7-4818E0F57C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95F23-F574-4C00-9B25-D94C8E69B068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BEFE2F-792D-2D06-A5D4-438C959AF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896091-370F-F4E1-14F0-848B8256AD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CDEE8-9725-4AC1-A531-F3EF2425F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1188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9CE108-E833-D2C8-21FA-F53422A37D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95F23-F574-4C00-9B25-D94C8E69B068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2E8860-D7FB-EA40-D280-809C91D79C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63219E-EFDA-81ED-A397-CE586F6EA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CDEE8-9725-4AC1-A531-F3EF2425F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5426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06CAE-1701-A719-EA99-F0D91409B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A81DDF-3F4C-05B6-8145-DFEF2AE77E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64061A-05F1-3202-44CE-A30ED63A8A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46C9E7-259F-EDF3-0908-D55526AF8C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95F23-F574-4C00-9B25-D94C8E69B068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115CC9-295B-0269-3314-C3F56891A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E94882-B6A9-A334-945F-1BDAECCED6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CDEE8-9725-4AC1-A531-F3EF2425F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7778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8A331C-EF23-165A-DB9E-C64FAC3BF2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6F2B43-92D8-9B53-B80B-07CF8E5D36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0EB1E2-8C85-BB65-94AD-57DDF6A855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8AA67C-F130-FC8C-ECA4-4DFCAFDF2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95F23-F574-4C00-9B25-D94C8E69B068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BFFBD6-94D0-F263-A675-E4CD703804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972E05-13C4-BD37-B083-A3EF5E258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CDEE8-9725-4AC1-A531-F3EF2425F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6368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7BA1EC3-25D6-57CE-99DC-2AF2BC127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01F670-12C1-CE1C-0CAB-31FB9C0875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3797D7-5848-8CBF-CFD1-3BE99CFC6C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3C95F23-F574-4C00-9B25-D94C8E69B068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3B12AB-B38C-C36A-1C31-960B8BDAC6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906F2E-FB57-0F30-5944-4E9F97F96B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FACDEE8-9725-4AC1-A531-F3EF2425F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9460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group of cubes with blue and pink lights&#10;&#10;Description automatically generated">
            <a:extLst>
              <a:ext uri="{FF2B5EF4-FFF2-40B4-BE49-F238E27FC236}">
                <a16:creationId xmlns:a16="http://schemas.microsoft.com/office/drawing/2014/main" id="{F213C7D8-ACB8-0234-E409-058A820021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75" b="3687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7D399E1-33FD-FB31-1D48-33E0470F1E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5127" y="1801091"/>
            <a:ext cx="10183091" cy="2355272"/>
          </a:xfrm>
        </p:spPr>
        <p:txBody>
          <a:bodyPr>
            <a:noAutofit/>
          </a:bodyPr>
          <a:lstStyle/>
          <a:p>
            <a:r>
              <a:rPr lang="ru-RU" sz="9600" dirty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73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Многопоточность и общие данные</a:t>
            </a:r>
            <a:endParaRPr lang="en-US" sz="9600" dirty="0">
              <a:solidFill>
                <a:schemeClr val="bg1"/>
              </a:solidFill>
              <a:effectLst>
                <a:glow rad="228600">
                  <a:schemeClr val="accent1">
                    <a:satMod val="175000"/>
                    <a:alpha val="73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C70003-1051-92D4-EBF3-CE0668CB998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0013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F89A854C-9EB9-88AD-A6B9-544561E678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57F1D80-50A0-3C9F-50F6-0759596C35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75" b="37887"/>
          <a:stretch/>
        </p:blipFill>
        <p:spPr>
          <a:xfrm>
            <a:off x="0" y="0"/>
            <a:ext cx="12192000" cy="673462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979BB55-0C5D-CB53-487A-DC3038AB43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39091" y="1801091"/>
            <a:ext cx="10113818" cy="2355272"/>
          </a:xfrm>
        </p:spPr>
        <p:txBody>
          <a:bodyPr>
            <a:noAutofit/>
          </a:bodyPr>
          <a:lstStyle/>
          <a:p>
            <a:r>
              <a:rPr lang="ru-RU" sz="9600" dirty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73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Многопоточность и общие данные</a:t>
            </a:r>
            <a:endParaRPr lang="en-US" sz="16300" dirty="0">
              <a:solidFill>
                <a:schemeClr val="bg1"/>
              </a:solidFill>
              <a:effectLst>
                <a:glow rad="228600">
                  <a:schemeClr val="accent1">
                    <a:satMod val="175000"/>
                    <a:alpha val="73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544140-9B4A-1DC8-BA51-4992A77F59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6362"/>
            <a:ext cx="9144000" cy="1101437"/>
          </a:xfrm>
        </p:spPr>
        <p:txBody>
          <a:bodyPr>
            <a:normAutofit/>
          </a:bodyPr>
          <a:lstStyle/>
          <a:p>
            <a:endParaRPr lang="en-US" sz="4400" dirty="0">
              <a:solidFill>
                <a:schemeClr val="bg1"/>
              </a:solidFill>
              <a:effectLst>
                <a:glow rad="228600">
                  <a:srgbClr val="FFFF00">
                    <a:alpha val="40000"/>
                  </a:srgb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145024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BC1B6093-C6AC-6999-DEEC-BAE00CC77B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B6F791C-C24C-3C87-2426-C82AE55928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75" b="3687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45BA255-8926-B10E-6E09-2DCB3F74F7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08908"/>
            <a:ext cx="9698182" cy="2452255"/>
          </a:xfrm>
        </p:spPr>
        <p:txBody>
          <a:bodyPr>
            <a:noAutofit/>
          </a:bodyPr>
          <a:lstStyle/>
          <a:p>
            <a:r>
              <a:rPr lang="ru-RU" sz="9600" dirty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73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Многопоточность и общие данные</a:t>
            </a:r>
            <a:endParaRPr lang="en-US" sz="16300" dirty="0">
              <a:solidFill>
                <a:schemeClr val="bg1"/>
              </a:solidFill>
              <a:effectLst>
                <a:glow rad="228600">
                  <a:schemeClr val="accent1">
                    <a:satMod val="175000"/>
                    <a:alpha val="73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</a:endParaRP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F20B179B-1578-721A-0FEC-61F1F30502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6362"/>
            <a:ext cx="9144000" cy="1101437"/>
          </a:xfrm>
        </p:spPr>
        <p:txBody>
          <a:bodyPr>
            <a:normAutofit/>
          </a:bodyPr>
          <a:lstStyle/>
          <a:p>
            <a:endParaRPr lang="en-US" sz="4400" dirty="0">
              <a:solidFill>
                <a:schemeClr val="bg1"/>
              </a:solidFill>
              <a:effectLst>
                <a:glow rad="228600">
                  <a:srgbClr val="FFFF00">
                    <a:alpha val="40000"/>
                  </a:srgb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831654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2546</TotalTime>
  <Words>13</Words>
  <Application>Microsoft Office PowerPoint</Application>
  <PresentationFormat>Widescreen</PresentationFormat>
  <Paragraphs>4</Paragraphs>
  <Slides>3</Slides>
  <Notes>1</Notes>
  <HiddenSlides>2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Aptos</vt:lpstr>
      <vt:lpstr>Aptos Display</vt:lpstr>
      <vt:lpstr>Arial</vt:lpstr>
      <vt:lpstr>Impact</vt:lpstr>
      <vt:lpstr>Office Theme</vt:lpstr>
      <vt:lpstr>Многопоточность и общие данные</vt:lpstr>
      <vt:lpstr>Многопоточность и общие данные</vt:lpstr>
      <vt:lpstr>Многопоточность и общие данные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Алексей Малов</dc:creator>
  <cp:lastModifiedBy>Алексей Малов</cp:lastModifiedBy>
  <cp:revision>28</cp:revision>
  <dcterms:created xsi:type="dcterms:W3CDTF">2025-02-03T14:52:05Z</dcterms:created>
  <dcterms:modified xsi:type="dcterms:W3CDTF">2025-03-17T05:49:56Z</dcterms:modified>
</cp:coreProperties>
</file>

<file path=docProps/thumbnail.jpeg>
</file>